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Bebas Neu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ebasNeue-regular.fntdata"/><Relationship Id="rId10" Type="http://schemas.openxmlformats.org/officeDocument/2006/relationships/font" Target="fonts/Raleway-boldItalic.fntdata"/><Relationship Id="rId9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9bdd0e641_0_51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9bdd0e64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mailto:policy@globalfundgirls.org" TargetMode="External"/><Relationship Id="rId5" Type="http://schemas.openxmlformats.org/officeDocument/2006/relationships/hyperlink" Target="https://globalfundgirls.org/" TargetMode="External"/><Relationship Id="rId6" Type="http://schemas.openxmlformats.org/officeDocument/2006/relationships/hyperlink" Target="https://globalfundgirls.org/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5697" r="31085" t="0"/>
          <a:stretch/>
        </p:blipFill>
        <p:spPr>
          <a:xfrm rot="5400000">
            <a:off x="2981425" y="5256726"/>
            <a:ext cx="1804550" cy="77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5800"/>
            <a:ext cx="777240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387730" y="3173454"/>
            <a:ext cx="2412900" cy="1013400"/>
          </a:xfrm>
          <a:prstGeom prst="rect">
            <a:avLst/>
          </a:prstGeom>
          <a:solidFill>
            <a:srgbClr val="8883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79050" y="1881525"/>
            <a:ext cx="7014300" cy="7187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is Birth Justice?</a:t>
            </a: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Safeguards the rights of birthing people to make decisions around their health and the health of their baby, and includes: body autonomy, culturally sensitive care, breast/chest feeding support</a:t>
            </a:r>
            <a:endParaRPr b="1"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What can Social Workers &amp; Clinicians do?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* Engage in culturally informed training using an intersectional lens &amp; relevant theories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* Support clients who experience or at risk of postpartum depression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* Offer grief counseling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* Support clients who need advocacy, &amp; space to process challenges with medical institutions, feelings of oppression and medical racism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Global Foundation for Girls 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offers a range of training around Birth Justice &amp; Racial Justice; contact us for more information. Coming Soon:  Summer Clinic for Clinicians and Birth Workers:in depth training around Birth Justice, Medical Racism, Culturally Informed Approaches, the role clinicians play in the Birthing Community &amp; around Birthing Trauma and the gaps within our field. Classes are taught by an LCSW and Birth Justice Educators. The institute cohort will meet remote over 8 weekly sessions, once a week for 2 hours a session.  CEU credits &amp; completion certification will be offered.  Space is limited,              contact us for more information at tammea@globalfundgirls.org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-26400" y="8897200"/>
            <a:ext cx="7798800" cy="1161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120700" y="9068650"/>
            <a:ext cx="5492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Email: </a:t>
            </a:r>
            <a:r>
              <a:rPr lang="en" sz="1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policy@globalfundgirls.org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| </a:t>
            </a: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Instagram: 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@globalfoundationforgirls 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Twitter: 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@GFoundationGirl | </a:t>
            </a: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Facebook: 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GlobalFoundationGirls 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LinkedIn: 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Global Foundation for Girls| </a:t>
            </a: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Website: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https://globalfundgirls.org/</a:t>
            </a:r>
            <a:endParaRPr sz="800">
              <a:solidFill>
                <a:schemeClr val="lt1"/>
              </a:solidFill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493350" y="-13702"/>
            <a:ext cx="6633300" cy="2301402"/>
            <a:chOff x="569550" y="214898"/>
            <a:chExt cx="6633300" cy="2301402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569550" y="214898"/>
              <a:ext cx="6633300" cy="17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100">
                  <a:solidFill>
                    <a:srgbClr val="0C343D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Birth justice</a:t>
              </a:r>
              <a:r>
                <a:rPr lang="en" sz="10100">
                  <a:solidFill>
                    <a:srgbClr val="073763"/>
                  </a:solidFill>
                  <a:latin typeface="Bebas Neue"/>
                  <a:ea typeface="Bebas Neue"/>
                  <a:cs typeface="Bebas Neue"/>
                  <a:sym typeface="Bebas Neue"/>
                </a:rPr>
                <a:t> </a:t>
              </a:r>
              <a:endParaRPr sz="4900">
                <a:solidFill>
                  <a:srgbClr val="073763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693000" y="1577300"/>
              <a:ext cx="63864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900">
                  <a:solidFill>
                    <a:srgbClr val="073763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Clinical summer institute</a:t>
              </a:r>
              <a:endParaRPr/>
            </a:p>
          </p:txBody>
        </p:sp>
      </p:grpSp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688" y="8563148"/>
            <a:ext cx="3127374" cy="9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4454113"/>
            <a:ext cx="3844500" cy="22071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8">
            <a:alphaModFix/>
          </a:blip>
          <a:srcRect b="9955" l="0" r="0" t="9947"/>
          <a:stretch/>
        </p:blipFill>
        <p:spPr>
          <a:xfrm>
            <a:off x="3387725" y="4454175"/>
            <a:ext cx="4384675" cy="22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06625" y="4812363"/>
            <a:ext cx="2947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b="1" lang="en" sz="1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lack Women in the U.S. are 3-4x more likely to die in childbirth than their white counterparts.</a:t>
            </a:r>
            <a:endParaRPr b="1" sz="1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chemeClr val="lt1"/>
                </a:solidFill>
              </a:rPr>
              <a:t>                    </a:t>
            </a:r>
            <a:r>
              <a:rPr lang="en" sz="1350">
                <a:solidFill>
                  <a:schemeClr val="lt1"/>
                </a:solidFill>
              </a:rPr>
              <a:t> (MPRC, 2021)</a:t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4353A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